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EC0120F-E074-42D4-A054-B471690D5165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9C7FA80-B513-4D05-A593-39C9FC15BE0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120F-E074-42D4-A054-B471690D5165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A80-B513-4D05-A593-39C9FC15B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120F-E074-42D4-A054-B471690D5165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A80-B513-4D05-A593-39C9FC15B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120F-E074-42D4-A054-B471690D5165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A80-B513-4D05-A593-39C9FC15B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120F-E074-42D4-A054-B471690D5165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A80-B513-4D05-A593-39C9FC15B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120F-E074-42D4-A054-B471690D5165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A80-B513-4D05-A593-39C9FC15BE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120F-E074-42D4-A054-B471690D5165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A80-B513-4D05-A593-39C9FC15B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120F-E074-42D4-A054-B471690D5165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A80-B513-4D05-A593-39C9FC15B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120F-E074-42D4-A054-B471690D5165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A80-B513-4D05-A593-39C9FC15B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120F-E074-42D4-A054-B471690D5165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A80-B513-4D05-A593-39C9FC15BE0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120F-E074-42D4-A054-B471690D5165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7FA80-B513-4D05-A593-39C9FC15B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EC0120F-E074-42D4-A054-B471690D5165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9C7FA80-B513-4D05-A593-39C9FC15BE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HIV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Weston 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19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HUMAN IMMUNODEFICIENCY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2918908" cy="384854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Scanning electron micrograph of HIV-1 (in green) budding from cultured lymphocyte. Multiple round bumps on cell surface represent sites of assembly and budding of </a:t>
            </a:r>
            <a:r>
              <a:rPr lang="en-US" dirty="0" err="1"/>
              <a:t>virions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4352018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65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HIV virus infects T cells and slowly replicates until it causes AIDS, which causes progressive failure to the human immune system and leads to life threatening infections and/or cancer.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67200"/>
            <a:ext cx="2890838" cy="216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952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23652"/>
            <a:ext cx="3322600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Spread by bodily Fluids</a:t>
            </a:r>
          </a:p>
          <a:p>
            <a:r>
              <a:rPr lang="en-US" dirty="0" smtClean="0"/>
              <a:t>Most effective weapon is just taking preventative measures.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820" y="2133600"/>
            <a:ext cx="4082583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85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23652"/>
            <a:ext cx="3041928" cy="4000948"/>
          </a:xfrm>
        </p:spPr>
        <p:txBody>
          <a:bodyPr>
            <a:normAutofit/>
          </a:bodyPr>
          <a:lstStyle/>
          <a:p>
            <a:r>
              <a:rPr lang="en-US" dirty="0" smtClean="0"/>
              <a:t>Over 1,000,000 people living with HIV in U.S.</a:t>
            </a:r>
          </a:p>
          <a:p>
            <a:r>
              <a:rPr lang="en-US" dirty="0"/>
              <a:t>One in five living with HIV is unaware of their infection.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77" y="2133600"/>
            <a:ext cx="4880784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923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38200"/>
            <a:ext cx="542925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3164927" cy="3124148"/>
          </a:xfrm>
        </p:spPr>
        <p:txBody>
          <a:bodyPr/>
          <a:lstStyle/>
          <a:p>
            <a:r>
              <a:rPr lang="en-US" dirty="0" smtClean="0"/>
              <a:t>HIV in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64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cure, but there is treatment that increases the # of T-Cells or it stops the life cycle of the virus</a:t>
            </a:r>
          </a:p>
          <a:p>
            <a:r>
              <a:rPr lang="en-US" dirty="0" smtClean="0"/>
              <a:t>I would rate this virus a 9 for danger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79080"/>
            <a:ext cx="6629400" cy="195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357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50</TotalTime>
  <Words>139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Austin</vt:lpstr>
      <vt:lpstr>HIV </vt:lpstr>
      <vt:lpstr>HUMAN IMMUNODEFICIENCY VIRUS</vt:lpstr>
      <vt:lpstr>HIV</vt:lpstr>
      <vt:lpstr>HIV</vt:lpstr>
      <vt:lpstr>HIV</vt:lpstr>
      <vt:lpstr>HIV in Africa</vt:lpstr>
      <vt:lpstr>HIV</vt:lpstr>
    </vt:vector>
  </TitlesOfParts>
  <Company>Murray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</dc:title>
  <dc:creator>WestonHanks</dc:creator>
  <cp:lastModifiedBy>WestonHanks</cp:lastModifiedBy>
  <cp:revision>6</cp:revision>
  <dcterms:created xsi:type="dcterms:W3CDTF">2013-02-22T15:20:33Z</dcterms:created>
  <dcterms:modified xsi:type="dcterms:W3CDTF">2013-02-26T15:07:28Z</dcterms:modified>
</cp:coreProperties>
</file>